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65" r:id="rId5"/>
    <p:sldId id="264" r:id="rId6"/>
    <p:sldId id="266" r:id="rId7"/>
    <p:sldId id="261" r:id="rId8"/>
    <p:sldId id="259" r:id="rId9"/>
    <p:sldId id="267" r:id="rId10"/>
    <p:sldId id="260" r:id="rId11"/>
    <p:sldId id="271" r:id="rId12"/>
    <p:sldId id="283" r:id="rId13"/>
    <p:sldId id="270" r:id="rId14"/>
    <p:sldId id="274" r:id="rId15"/>
    <p:sldId id="277" r:id="rId16"/>
    <p:sldId id="275" r:id="rId17"/>
    <p:sldId id="279" r:id="rId18"/>
    <p:sldId id="276" r:id="rId19"/>
    <p:sldId id="282" r:id="rId20"/>
    <p:sldId id="284" r:id="rId21"/>
    <p:sldId id="281" r:id="rId22"/>
    <p:sldId id="278" r:id="rId23"/>
    <p:sldId id="285" r:id="rId24"/>
    <p:sldId id="286" r:id="rId25"/>
    <p:sldId id="287" r:id="rId26"/>
    <p:sldId id="280" r:id="rId27"/>
    <p:sldId id="273" r:id="rId28"/>
    <p:sldId id="268" r:id="rId29"/>
    <p:sldId id="272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6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7D81-663C-41FB-9556-8D01483E5B92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3E9F-B92F-49FE-BB52-320D894C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16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3E9F-B92F-49FE-BB52-320D894C6B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3766" y="0"/>
            <a:ext cx="7554433" cy="271130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Центр развития ребенка - детский сад №20 «Золотой ключик»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Участник:</a:t>
            </a:r>
          </a:p>
          <a:p>
            <a:pPr>
              <a:lnSpc>
                <a:spcPct val="120000"/>
              </a:lnSpc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Марченко Женя 6 лет</a:t>
            </a:r>
          </a:p>
          <a:p>
            <a:pPr>
              <a:lnSpc>
                <a:spcPct val="120000"/>
              </a:lnSpc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Научный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руководитель:</a:t>
            </a:r>
          </a:p>
          <a:p>
            <a:pPr>
              <a:lnSpc>
                <a:spcPct val="120000"/>
              </a:lnSpc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Петракова Лариса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Григорьевна</a:t>
            </a:r>
          </a:p>
          <a:p>
            <a:pPr>
              <a:lnSpc>
                <a:spcPct val="12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967" y="1595734"/>
            <a:ext cx="8926033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Особенности национальной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 рыбалки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исследовательский проект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4" y="25062"/>
            <a:ext cx="7836196" cy="15234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приманки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ветлана\Desktop\2748221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6634">
            <a:off x="126886" y="2842757"/>
            <a:ext cx="2551025" cy="10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261" y="1624498"/>
            <a:ext cx="126816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вертушка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 descr="C:\Users\Светлана\Desktop\e264814251b30830b24211cbb0eb5f7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364" y="2640786"/>
            <a:ext cx="755975" cy="25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4074" y="1998193"/>
            <a:ext cx="278546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колебательная    блесна 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 descr="C:\Users\Светлана\Desktop\Твистер-своими-руками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9A9A"/>
              </a:clrFrom>
              <a:clrTo>
                <a:srgbClr val="AA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534" y="3716079"/>
            <a:ext cx="2845027" cy="17540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07453" y="3531413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твистер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7" name="Picture 5" descr="C:\Users\Светлана\Desktop\origin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688" y="2038275"/>
            <a:ext cx="213360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9046" y="1548556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воблер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Картинки по запросу искусственные насадки чертик для зимней рыбалки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D4D5F4"/>
              </a:clrFrom>
              <a:clrTo>
                <a:srgbClr val="D4D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80" r="24059" b="11256"/>
          <a:stretch/>
        </p:blipFill>
        <p:spPr bwMode="auto">
          <a:xfrm>
            <a:off x="2381438" y="3291590"/>
            <a:ext cx="921658" cy="16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08183" y="2922258"/>
            <a:ext cx="115666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Чёртик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6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43" y="462515"/>
            <a:ext cx="8478959" cy="593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19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9311" y="2883505"/>
            <a:ext cx="2254101" cy="52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6150" y="458604"/>
            <a:ext cx="111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ОСТРОГА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12" y="1074886"/>
            <a:ext cx="381000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608" y="1074886"/>
            <a:ext cx="4068122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9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94" y="3408893"/>
            <a:ext cx="1406377" cy="331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97" t="2055" r="8854" b="3905"/>
          <a:stretch/>
        </p:blipFill>
        <p:spPr bwMode="auto">
          <a:xfrm>
            <a:off x="127591" y="148856"/>
            <a:ext cx="1464481" cy="275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071" y="1102963"/>
            <a:ext cx="5438031" cy="291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783" b="20321"/>
          <a:stretch/>
        </p:blipFill>
        <p:spPr bwMode="auto">
          <a:xfrm>
            <a:off x="2120377" y="4391740"/>
            <a:ext cx="1886234" cy="232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6546" y="148856"/>
            <a:ext cx="4829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РЫБОЛОВНЫЕ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КРЮЧКИ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256" b="20702"/>
          <a:stretch/>
        </p:blipFill>
        <p:spPr bwMode="auto">
          <a:xfrm>
            <a:off x="7357731" y="3408892"/>
            <a:ext cx="1451054" cy="320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47" r="50408" b="13922"/>
          <a:stretch/>
        </p:blipFill>
        <p:spPr bwMode="auto">
          <a:xfrm>
            <a:off x="4415044" y="4435789"/>
            <a:ext cx="2294100" cy="2240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67" r="1"/>
          <a:stretch/>
        </p:blipFill>
        <p:spPr bwMode="auto">
          <a:xfrm>
            <a:off x="7506587" y="148856"/>
            <a:ext cx="1462632" cy="275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19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201" y="236806"/>
            <a:ext cx="5664649" cy="632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83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42" y="508777"/>
            <a:ext cx="7573962" cy="614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22" y="1403497"/>
            <a:ext cx="5927798" cy="4431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631" y="1403497"/>
            <a:ext cx="2832558" cy="4431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87874"/>
            <a:ext cx="793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СЕТИ  оснащались КАМЕННЫМИ ГРУЗЕЛАМИ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4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107" y="1520455"/>
            <a:ext cx="5288721" cy="50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3107" y="552893"/>
            <a:ext cx="5570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РЫБАЛКИ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9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827" y="255181"/>
            <a:ext cx="7960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РЫБОЛОВНЫЕ СНАСТИ НАШИХ ПРЕДКОВ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914" y="3494260"/>
            <a:ext cx="2525675" cy="3363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6577" y="656752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23"/>
          <a:stretch/>
        </p:blipFill>
        <p:spPr bwMode="auto">
          <a:xfrm>
            <a:off x="671694" y="1222594"/>
            <a:ext cx="3601983" cy="227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6577" y="778401"/>
            <a:ext cx="137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КОРЗИНА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9148" y="1898245"/>
            <a:ext cx="5521486" cy="422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23309" y="896908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9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235" y="223669"/>
            <a:ext cx="2827315" cy="269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23" b="29014"/>
          <a:stretch/>
        </p:blipFill>
        <p:spPr bwMode="auto">
          <a:xfrm>
            <a:off x="4317643" y="2918247"/>
            <a:ext cx="4762500" cy="199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370" y="4917169"/>
            <a:ext cx="4789773" cy="186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67606" y="1612757"/>
            <a:ext cx="6058023" cy="4122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35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691" y="5160704"/>
            <a:ext cx="550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однажды папа взял меня с собой на рыбалку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452" y="186314"/>
            <a:ext cx="6534487" cy="4901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92" y="3429001"/>
            <a:ext cx="4396928" cy="32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2322" y="2841845"/>
            <a:ext cx="3285581" cy="431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631" y="747270"/>
            <a:ext cx="4114674" cy="2070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94" y="457199"/>
            <a:ext cx="4418025" cy="2947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06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5814" y="2335459"/>
            <a:ext cx="4805643" cy="3604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26" y="76683"/>
            <a:ext cx="8420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ловли щуки лучше использовать спиннинг и  искусственные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приманки.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взял колебательную блесну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41"/>
          <a:stretch/>
        </p:blipFill>
        <p:spPr bwMode="auto">
          <a:xfrm>
            <a:off x="-48154" y="1734828"/>
            <a:ext cx="4997302" cy="4857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0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9" t="22582" b="23110"/>
          <a:stretch/>
        </p:blipFill>
        <p:spPr bwMode="auto">
          <a:xfrm>
            <a:off x="45768" y="1222743"/>
            <a:ext cx="9004309" cy="4412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1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26" y="76683"/>
            <a:ext cx="842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15" t="22979" r="26844" b="8014"/>
          <a:stretch/>
        </p:blipFill>
        <p:spPr bwMode="auto">
          <a:xfrm>
            <a:off x="5497032" y="2378567"/>
            <a:ext cx="3476847" cy="40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11" r="18943"/>
          <a:stretch/>
        </p:blipFill>
        <p:spPr bwMode="auto">
          <a:xfrm>
            <a:off x="850604" y="2081951"/>
            <a:ext cx="3615070" cy="461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717" y="338293"/>
            <a:ext cx="8454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зимней рыбалки  я взял удочку – донку </a:t>
            </a:r>
          </a:p>
          <a:p>
            <a:pPr algn="ctr"/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и искусственную насадку – чёртик.</a:t>
            </a:r>
            <a:endParaRPr lang="ru-RU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4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0" r="26793"/>
          <a:stretch/>
        </p:blipFill>
        <p:spPr bwMode="auto">
          <a:xfrm>
            <a:off x="-48154" y="1"/>
            <a:ext cx="3982201" cy="67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4047" y="1765004"/>
            <a:ext cx="52099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этих рыболовных снастей я поймал окуня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целую гору бычков –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ротанов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8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6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4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7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0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94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4" y="786809"/>
            <a:ext cx="7836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исследования:  </a:t>
            </a:r>
            <a:endParaRPr lang="ru-RU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выявить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что влияет на количество пойманной рыбы.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избранной теме.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историю рыбалки.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обобщить знания о рыболовных снастях и наживки.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какими рыболовными снастями пользуются в нашей местности.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Выявить, в результате опроса опытных рыболовов,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какую наживку и снасти лучше использовать при ловле определённой рыбы.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информацию о проведенных исследованиях.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56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5" y="0"/>
            <a:ext cx="919215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7923" y="829339"/>
            <a:ext cx="4415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БЕРЕГОВАЯ РЫБАЛКА-</a:t>
            </a:r>
          </a:p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рыбалка с берега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574" y="411592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ЛОДОЧНАЯ РЫБАЛКА</a:t>
            </a:r>
          </a:p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ВЫЙТИ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лодке на сам водоём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9" t="17623" r="3012" b="347"/>
          <a:stretch/>
        </p:blipFill>
        <p:spPr bwMode="auto">
          <a:xfrm>
            <a:off x="73687" y="467833"/>
            <a:ext cx="4474235" cy="301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5" r="4478"/>
          <a:stretch/>
        </p:blipFill>
        <p:spPr bwMode="auto">
          <a:xfrm>
            <a:off x="4360976" y="3487479"/>
            <a:ext cx="4602515" cy="3213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2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929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7" y="16679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РЫБАЛКА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7577" y="166793"/>
            <a:ext cx="427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РЫБАЛКА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Светлана\Downloads\DSC045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581" y="1877029"/>
            <a:ext cx="4875582" cy="365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4624" y="1763458"/>
            <a:ext cx="5178428" cy="388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5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562" y="3668233"/>
            <a:ext cx="4789438" cy="318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2742" y="4396850"/>
            <a:ext cx="2498653" cy="1139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морская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на море)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329" y="574159"/>
            <a:ext cx="35359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пресноводная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Times New Roman"/>
              <a:cs typeface="Times New Roman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на реке, озере, на пруду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105460"/>
            <a:ext cx="4852994" cy="3639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15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4" y="23458"/>
            <a:ext cx="7836196" cy="120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РЫБОЛОВНЫЕ   СНАСТИ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</a:endParaRPr>
          </a:p>
        </p:txBody>
      </p:sp>
      <p:pic>
        <p:nvPicPr>
          <p:cNvPr id="4098" name="Picture 2" descr="C:\Users\Светлана\Desktop\39926-supe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51" y="742000"/>
            <a:ext cx="4089991" cy="25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лана\Desktop\spinning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9" r="15395"/>
          <a:stretch/>
        </p:blipFill>
        <p:spPr bwMode="auto">
          <a:xfrm>
            <a:off x="5794744" y="861669"/>
            <a:ext cx="3349256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405" y="1027877"/>
            <a:ext cx="116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УДОЧКА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186" y="1212543"/>
            <a:ext cx="1636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СПИННИНГ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46" y="4185673"/>
            <a:ext cx="224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ДОННАЯ СНАСТЬ</a:t>
            </a:r>
          </a:p>
        </p:txBody>
      </p:sp>
      <p:pic>
        <p:nvPicPr>
          <p:cNvPr id="4102" name="Picture 6" descr="C:\Users\Светлана\Desktop\udochka-zimnaya-tip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652" y="2666908"/>
            <a:ext cx="2563870" cy="17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8443" y="2248628"/>
            <a:ext cx="225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УДОЧКА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C:\Users\Светлана\Desktop\7567915163106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666" y="3334192"/>
            <a:ext cx="4467226" cy="2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9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76" y="521567"/>
            <a:ext cx="7836196" cy="138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ЖИВОТНЫЕ НАЖИВКИ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</a:endParaRPr>
          </a:p>
        </p:txBody>
      </p:sp>
      <p:pic>
        <p:nvPicPr>
          <p:cNvPr id="1026" name="Picture 2" descr="C:\Users\Светлана\Desktop\01 (34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23190">
            <a:off x="6381306" y="1582416"/>
            <a:ext cx="2221983" cy="14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01 (1)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21" t="23758" r="3569" b="52483"/>
          <a:stretch/>
        </p:blipFill>
        <p:spPr bwMode="auto">
          <a:xfrm rot="16770940">
            <a:off x="434530" y="1689957"/>
            <a:ext cx="1422872" cy="12258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01 (20)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0" t="66973" r="62312" b="2106"/>
          <a:stretch/>
        </p:blipFill>
        <p:spPr bwMode="auto">
          <a:xfrm rot="8608108">
            <a:off x="6578918" y="3061651"/>
            <a:ext cx="930169" cy="10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esktop\worm-on-hook-clipart-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32" y="1667178"/>
            <a:ext cx="854035" cy="14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esktop\3109586775245c3850e1294932ba4224049f613621_b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t="9525" r="25087" b="16949"/>
          <a:stretch/>
        </p:blipFill>
        <p:spPr bwMode="auto">
          <a:xfrm rot="18390176">
            <a:off x="7455700" y="4589550"/>
            <a:ext cx="1342720" cy="10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лана\Desktop\DSC_2499_-_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9DD0B1"/>
              </a:clrFrom>
              <a:clrTo>
                <a:srgbClr val="9DD0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9" t="7939" r="6541" b="5237"/>
          <a:stretch/>
        </p:blipFill>
        <p:spPr bwMode="auto">
          <a:xfrm>
            <a:off x="1524575" y="5054076"/>
            <a:ext cx="1967024" cy="17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ветлана\Desktop\depositphotos_26395191-stock-illustration-grasshopper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649" y="4779717"/>
            <a:ext cx="1719457" cy="1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Светлана\Desktop\1237854795_0lik.ru_fish01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39" b="84684"/>
          <a:stretch/>
        </p:blipFill>
        <p:spPr bwMode="auto">
          <a:xfrm rot="326770">
            <a:off x="3302191" y="3657880"/>
            <a:ext cx="2591353" cy="7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Светлана\Desktop\майский-жук-31937237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30617">
            <a:off x="329425" y="3584929"/>
            <a:ext cx="2017236" cy="13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Светлана\Desktop\Без названия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106" y="5054076"/>
            <a:ext cx="1609171" cy="16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388" y="1215667"/>
            <a:ext cx="98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9928" y="326286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82877" y="4725785"/>
            <a:ext cx="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мотыль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95210" y="450920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18163" y="3284793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живец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6245" y="1400333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червяк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38166" y="1499895"/>
            <a:ext cx="104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70191" y="2706131"/>
            <a:ext cx="65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муха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36380" y="4139877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опарыш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22104" y="4753518"/>
            <a:ext cx="121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Мясо рака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9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54" y="-184667"/>
            <a:ext cx="91921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990" y="369332"/>
            <a:ext cx="744460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НАЖИВКИ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Светлана\Desktop\7413936-Fresh-green-pea-pod-and-peas-with-water-drops-on-white-background-Stock-Phot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747" y="4105246"/>
            <a:ext cx="2833454" cy="1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лана\Desktop\34217883-single-an-ear-of-corn-isolated-Clipping-Path-Stock-Photo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9164" y="4098634"/>
            <a:ext cx="1790253" cy="22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ветлана\Desktop\Без названия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62" y="1717273"/>
            <a:ext cx="2543175" cy="18002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ветлана\Desktop\p_O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" t="19465" r="9997"/>
          <a:stretch/>
        </p:blipFill>
        <p:spPr bwMode="auto">
          <a:xfrm>
            <a:off x="259092" y="4100181"/>
            <a:ext cx="2714114" cy="1709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Светлана\Desktop\dough-308081_960_72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649" y="1680122"/>
            <a:ext cx="2509282" cy="20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Светлана\Desktop\image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144" y="1467293"/>
            <a:ext cx="3409130" cy="22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4698" y="1273038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перловка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713" y="3685714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каша манная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2839" y="1292899"/>
            <a:ext cx="104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тесто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3084" y="1273038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хлеб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6472" y="3685714"/>
            <a:ext cx="149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кукуруза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1313" y="3735914"/>
            <a:ext cx="9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4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773</TotalTime>
  <Words>258</Words>
  <Application>Microsoft Office PowerPoint</Application>
  <PresentationFormat>Экран (4:3)</PresentationFormat>
  <Paragraphs>78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Муниципальное бюджетное дошкольное образовательное учреждение Центр развития ребенка - детский сад №20 «Золотой ключик»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tr-42</cp:lastModifiedBy>
  <cp:revision>64</cp:revision>
  <dcterms:created xsi:type="dcterms:W3CDTF">2016-12-13T16:26:09Z</dcterms:created>
  <dcterms:modified xsi:type="dcterms:W3CDTF">2019-12-03T15:16:13Z</dcterms:modified>
</cp:coreProperties>
</file>